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3" r:id="rId3"/>
    <p:sldId id="259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8693D7-89D7-4423-B4A0-51AFB3A5B4C3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933942-BC7D-46F8-89D1-CBD93ED94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032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ryon.com/ruRU/info/info/productsCard/group/500/product/00876/rid/8367974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ryon.com/ruRU/info/info/productsCard/group/500/product/00876/rid/8367974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ryon.com/ruRU/info/info/productsCard/group/500/product/00876/rid/8367974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>
                <a:solidFill>
                  <a:srgbClr val="55555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КУПИТЬ СЕБЕ </a:t>
            </a:r>
            <a:r>
              <a:rPr lang="en-US" sz="1200" b="1" dirty="0">
                <a:solidFill>
                  <a:srgbClr val="55555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skin-roll set HARMONY </a:t>
            </a:r>
            <a:r>
              <a:rPr lang="en-US" sz="1200" b="0" u="sng" dirty="0">
                <a:solidFill>
                  <a:srgbClr val="55555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http://www.gloryon.com/ruRU/info/info/productsCard/group/500/product/00876/rid/8367974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33942-BC7D-46F8-89D1-CBD93ED945A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464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>
                <a:solidFill>
                  <a:srgbClr val="55555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КУПИТЬ СЕБЕ </a:t>
            </a:r>
            <a:r>
              <a:rPr lang="en-US" sz="1200" b="1" dirty="0">
                <a:solidFill>
                  <a:srgbClr val="55555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skin-roll set HARMONY </a:t>
            </a:r>
            <a:r>
              <a:rPr lang="en-US" sz="1200" b="0" u="sng" dirty="0">
                <a:solidFill>
                  <a:srgbClr val="55555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http://www.gloryon.com/ruRU/info/info/productsCard/group/500/product/00876/rid/8367974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33942-BC7D-46F8-89D1-CBD93ED945A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808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>
                <a:solidFill>
                  <a:srgbClr val="55555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КУПИТЬ СЕБЕ </a:t>
            </a:r>
            <a:r>
              <a:rPr lang="en-US" sz="1200" b="1">
                <a:solidFill>
                  <a:srgbClr val="55555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skin-roll set HARMONY </a:t>
            </a:r>
            <a:r>
              <a:rPr lang="en-US" sz="1200" b="0" u="sng">
                <a:solidFill>
                  <a:srgbClr val="55555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http://www.gloryon.com/ruRU/info/info/productsCard/group/500/product/00876/rid/8367974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33942-BC7D-46F8-89D1-CBD93ED945A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935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A5E705-F5B0-4966-AF6F-79963DB3D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5F2137A-4030-438B-B8EE-A340A09FB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881B67-86A8-44D1-BD9E-F50A2FCFB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F21E-5506-45F2-83FE-7BF12652586F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07FA69-EC02-4A01-86F0-88C0442A8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52A4C-3321-4B33-9F89-77738258D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DDA-6E2A-438E-B098-C8BF87C1EA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622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C2F97F-8258-416A-94C4-860F7BFE5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AF96B5-D417-418E-BA6B-A36052AB88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551DB1-B275-47A7-9708-7329E3B2A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F21E-5506-45F2-83FE-7BF12652586F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B02052-907B-40D0-A337-85AFDBD5A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4A4627-23AB-4F86-AB54-AF36FEE0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DDA-6E2A-438E-B098-C8BF87C1EA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906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72EC5C0-53BB-4CE4-8775-BFF26CCDC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85ED032-BA02-455A-AC71-57FB8EADE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4F1D57-5334-4154-8FB6-8749BE2F1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F21E-5506-45F2-83FE-7BF12652586F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52ABC2-39B0-439D-ADFB-E44618565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A9A404-D595-4E7F-B4A7-0FFDDFC32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DDA-6E2A-438E-B098-C8BF87C1EA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873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96D85B-DAE9-462A-BD5D-8D23169D9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E9F5A1-E3F1-46E0-B010-036C03189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03535F-8609-4186-911A-E86FAB091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F21E-5506-45F2-83FE-7BF12652586F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D76522-151F-401E-B59E-76486E4B8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59FB3A-5847-4B24-AC4C-72D95E776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DDA-6E2A-438E-B098-C8BF87C1EA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8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81D684-45ED-4007-9743-C8CAE5582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1807D2-13A8-4DB4-94B9-B0A4029C6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D9C81A-BB5E-4BB4-A0E0-5740F35C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F21E-5506-45F2-83FE-7BF12652586F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058B24-6060-41D9-8836-A6919F57A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1C7CDF-94C5-4E95-937E-3294F8B1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DDA-6E2A-438E-B098-C8BF87C1EA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864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EEBF6-A689-40C4-BE62-1E28CA91B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1A3E56-BC1B-46C0-8031-68FA8D03B9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609CDA9-B6A1-492A-BE04-1290814C1D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FD101C3-7356-4B3D-9B36-E261CC06D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F21E-5506-45F2-83FE-7BF12652586F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36BA04-50A6-4AA1-B158-47B724F53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18D19F-D656-4D5D-B94C-8A3C94425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DDA-6E2A-438E-B098-C8BF87C1EA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827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21D3C8-6DAA-455A-B585-1A5D8589F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B39B7F-1EE3-4211-A14A-6408255FF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062FB8-5F0D-4AD7-BD0E-EB2772FF6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AB1AC67-E315-4B5A-8965-51F76E0EB0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2E103EF-94E3-4494-A08B-C84746132C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A9043F-4C0B-46D1-8317-9C9BE7EB9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F21E-5506-45F2-83FE-7BF12652586F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15F4B1A-97FB-4532-8915-45262B2E8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A7EF3FC-FA58-4862-9EB2-9EDE70F18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DDA-6E2A-438E-B098-C8BF87C1EA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14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3C4998-D631-4F27-AB0D-86ADF2490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B9AEEE-9421-4915-AEBF-B3E4B9E21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F21E-5506-45F2-83FE-7BF12652586F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32CEB9-0D7D-411A-91F6-4FEF83D15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0E2AF11-E35A-4A36-A1DC-8E1296026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DDA-6E2A-438E-B098-C8BF87C1EA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220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63B3B16-1CD0-4DA8-9DCA-F4289CE8C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F21E-5506-45F2-83FE-7BF12652586F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56F7911-6B9A-4A11-8505-E4D1C37B2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626F318-96B3-420C-B029-D32C07AFC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DDA-6E2A-438E-B098-C8BF87C1EA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997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244AC9-1430-4650-A92F-489AABF4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D979A3-5457-42CD-B0C4-BFA9B3E05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B6B16FC-337C-46B8-8463-80007DF85E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4AB4DA-40DF-4677-AFEB-4F37433A9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F21E-5506-45F2-83FE-7BF12652586F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64BD4D6-FAFE-489A-A76D-8677192BB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E7C3EF-6553-4ED1-A96B-750D73FB0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DDA-6E2A-438E-B098-C8BF87C1EA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562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4D5E7-B7A5-49E2-BD1E-D5C2C3E32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2EEA1E8-A4C8-4872-AB08-5AD38D463D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8BE632-B5DB-45C0-B826-BB93DA1006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D9BEE0-7530-4EF5-8369-C588DADE1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F21E-5506-45F2-83FE-7BF12652586F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FCBF4B-59AC-4783-A543-F47B4E8B3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692A19-D718-4527-A08B-FF1730D80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BDDA-6E2A-438E-B098-C8BF87C1EA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06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CC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4AD409-CAFE-40EE-AB20-4729F9BD1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A8712B-FFC0-4FAB-A26D-151642D3B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E1FDD3-0C0F-414B-9EA4-9558B65F59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AF21E-5506-45F2-83FE-7BF12652586F}" type="datetimeFigureOut">
              <a:rPr lang="ru-RU" smtClean="0"/>
              <a:t>20.05.2021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820426-DB4A-4FE5-BEAC-B4B88E19F6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636082-439F-4E1B-8BF7-2317DB3137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1BDDA-6E2A-438E-B098-C8BF87C1EA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90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AA4789-8CA6-4C55-9B0B-DF2D679E1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8" y="0"/>
            <a:ext cx="121230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40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AF66BF-82EA-40C1-9F7F-36B183CA0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251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63244B-A949-4ED0-8235-CB5FB8702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08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9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E7F0BF-92C7-491E-9081-6893182D5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15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4F2411-393D-45E2-8B3E-082CD67256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07" y="0"/>
            <a:ext cx="11388887" cy="67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73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26EDDF-7364-407A-8E1C-C6A0048B7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07" y="0"/>
            <a:ext cx="11769309" cy="696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87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A90C0D-5979-4202-B768-3918334C5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05" y="815926"/>
            <a:ext cx="12211705" cy="521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616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0B6731-3AD8-417D-8BB0-0DD96949E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246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7E4ED3-F1A9-4864-9198-7AC5FD8D0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08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040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91230E-5413-4982-A956-D47BBE578C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70" y="14843"/>
            <a:ext cx="10272941" cy="684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641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DDED88-A233-4897-B1E2-8CEEC7347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08" y="594360"/>
            <a:ext cx="10189783" cy="566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09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E82235-B0A4-4653-ABAA-F5B7502E1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40" y="0"/>
            <a:ext cx="10271760" cy="684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846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9EDACD-39EE-42A5-87F8-1EC780FF4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56" y="0"/>
            <a:ext cx="75836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08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AB18BD-CE50-4445-8CC8-75BE174BF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968" y="0"/>
            <a:ext cx="9168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45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BEB234-71F2-4DB9-A03A-518DB2925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610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5955AE-7565-4CEC-8636-B0BB9D1137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20" y="0"/>
            <a:ext cx="11396480" cy="685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95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109742-278B-4D90-B6E4-E8551124D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08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461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6B4411-B05B-45A4-9D49-DBDCCFA0B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7984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99</Words>
  <Application>Microsoft Office PowerPoint</Application>
  <PresentationFormat>Широкоэкранный</PresentationFormat>
  <Paragraphs>6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Vladimir Zheludenko</dc:creator>
  <cp:lastModifiedBy>Vladimir Zheludenko</cp:lastModifiedBy>
  <cp:revision>9</cp:revision>
  <dcterms:created xsi:type="dcterms:W3CDTF">2021-05-17T08:06:36Z</dcterms:created>
  <dcterms:modified xsi:type="dcterms:W3CDTF">2021-05-20T01:39:13Z</dcterms:modified>
</cp:coreProperties>
</file>