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258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141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17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69922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26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3672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050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777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86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02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70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694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261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389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48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2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78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35000" b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13C70-A02B-4C42-BF82-3BD562C0F171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7B6C7-3B69-4236-8A7F-A6BE159C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103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D76F08-3F96-50E0-2DCD-EEC19B76D6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6" y="0"/>
            <a:ext cx="119402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8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59417E8-A060-B21D-1A9C-53FDBF218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923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BE24C19-137A-A5AB-B14C-00EC0C37D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670" y="3108278"/>
            <a:ext cx="3456658" cy="374972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28EF05-4B8B-1DE4-4564-B1A99159D9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440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67D5B2-9B59-1587-9124-57905B4F38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5225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3AF240-2E2D-9953-0C13-39A37B8F3D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014" y="3514967"/>
            <a:ext cx="3081754" cy="334303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E3E9F4-FA44-DC2F-49B0-3D4EA6309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06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1801A3-83C1-AB8E-C827-317A6509F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5193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E5A8F4-13B3-098D-DE71-B4A25BDA2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042" y="3429000"/>
            <a:ext cx="3157838" cy="3429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04B2910-00DB-ADEA-B833-1E54C97301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37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F8CB81-54CD-E108-D162-9FA3D5E50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87939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6E7E5C-B515-63BB-EB65-53EAB19328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962" y="3505124"/>
            <a:ext cx="3087734" cy="335287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DE41D95-7530-A2E1-7C33-7605FB6C4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6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BF8264-066D-D311-D974-F51DD88ED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3883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309B80-0361-A88A-9055-0165A3050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402" y="3137744"/>
            <a:ext cx="3426062" cy="372025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43598A-1B87-E0FA-E7BF-19B97DE1CE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93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36B1AD-8848-BC66-2C8B-85B8DD3005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499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EF8431-AA75-D111-AA98-882CB6AB8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438" y="3475290"/>
            <a:ext cx="3118330" cy="338271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7BD4C78-15DB-3651-9A45-9C77DA0C3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50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59F349-A27C-0150-621B-9BB25F8179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B0836C3-6ED1-FB48-C00A-16EBE77F5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84926D-FC23-3A29-8668-E0E4257BD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543" y="0"/>
            <a:ext cx="9200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8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A1774D-51B0-A633-15DC-C51921B29516}"/>
              </a:ext>
            </a:extLst>
          </p:cNvPr>
          <p:cNvSpPr txBox="1"/>
          <p:nvPr/>
        </p:nvSpPr>
        <p:spPr>
          <a:xfrm rot="20911881">
            <a:off x="10653206" y="1417549"/>
            <a:ext cx="1431007" cy="40011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GLORYON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F71496-478E-B92E-B961-1FA90D41A670}"/>
              </a:ext>
            </a:extLst>
          </p:cNvPr>
          <p:cNvSpPr/>
          <p:nvPr/>
        </p:nvSpPr>
        <p:spPr>
          <a:xfrm>
            <a:off x="10870816" y="584336"/>
            <a:ext cx="995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24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6305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9FEC3A-B1B8-3EC6-ECBE-6E31F96ED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522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900B27-4D21-C8E6-A45B-A275622A37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60" y="3554888"/>
            <a:ext cx="3044952" cy="33031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088C8F-7ADA-8D13-C0CB-AB441D06A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37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A716E7-0629-934C-3373-FB1840670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01866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6E551B-2696-F34D-9F27-20C165BD19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888" y="3501705"/>
            <a:ext cx="3093979" cy="335629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99F0CB6-A3FC-E259-0C62-999FCDB1A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018661"/>
            <a:ext cx="1839339" cy="183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459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583A714-E630-8F63-8658-B21F1CFE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4542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CEE5CDD-4DFE-B494-97EE-5EFB84C3F6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654" y="3429000"/>
            <a:ext cx="3161002" cy="34290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DC4B49-D74F-1FE3-8F62-4836618478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15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271E8E-1AD4-3B4C-57FE-52313EA45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73814B-E8C0-11F8-5EB7-4454AF8CC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32" y="3326746"/>
            <a:ext cx="3255264" cy="353125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D3C04A-67FB-1F95-4F2A-8F1C8CC36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6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46165C-A130-88D0-A668-FE1A362E1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5215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B8283A8-50F8-EDE4-3634-6C13A62AFC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95" y="2966225"/>
            <a:ext cx="3587609" cy="389177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DBAC50-55B4-953F-6A64-6DA4472F0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2276"/>
            <a:ext cx="1605724" cy="160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359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AEE41E-D62A-8D04-861A-3EEDA7A89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51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B4C3C8-67BD-F190-6C01-A0FE0D38D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3308560"/>
            <a:ext cx="3272028" cy="3549439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987E4A-A35A-F54D-29F5-ABCD6FB29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12080"/>
            <a:ext cx="1645920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80347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48</TotalTime>
  <Words>2</Words>
  <Application>Microsoft Office PowerPoint</Application>
  <PresentationFormat>Широкоэкранный</PresentationFormat>
  <Paragraphs>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Trebuchet MS</vt:lpstr>
      <vt:lpstr>Берлин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Владимир Желуденко</dc:creator>
  <cp:keywords>gloryon, gloris,</cp:keywords>
  <cp:lastModifiedBy>Владимир Желуденко</cp:lastModifiedBy>
  <cp:revision>4</cp:revision>
  <dcterms:created xsi:type="dcterms:W3CDTF">2024-01-08T07:05:22Z</dcterms:created>
  <dcterms:modified xsi:type="dcterms:W3CDTF">2024-01-17T10:07:10Z</dcterms:modified>
  <cp:category>Аромаклуб "GLORYON TV"</cp:category>
</cp:coreProperties>
</file>